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2397A-AE82-4A8F-9E91-550D415D3E7A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709FF-7216-4310-87E0-D9BDFC522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41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709FF-7216-4310-87E0-D9BDFC52240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541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709FF-7216-4310-87E0-D9BDFC52240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297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709FF-7216-4310-87E0-D9BDFC52240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273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709FF-7216-4310-87E0-D9BDFC52240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03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709FF-7216-4310-87E0-D9BDFC52240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63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709FF-7216-4310-87E0-D9BDFC52240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57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0A8-C69D-4F77-82C2-EE2BCE60EDC4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BC6D-BB8B-4C6C-83F4-996C10E1D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31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0A8-C69D-4F77-82C2-EE2BCE60EDC4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BC6D-BB8B-4C6C-83F4-996C10E1D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25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0A8-C69D-4F77-82C2-EE2BCE60EDC4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BC6D-BB8B-4C6C-83F4-996C10E1D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54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0A8-C69D-4F77-82C2-EE2BCE60EDC4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BC6D-BB8B-4C6C-83F4-996C10E1D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8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0A8-C69D-4F77-82C2-EE2BCE60EDC4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BC6D-BB8B-4C6C-83F4-996C10E1D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3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0A8-C69D-4F77-82C2-EE2BCE60EDC4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BC6D-BB8B-4C6C-83F4-996C10E1D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05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0A8-C69D-4F77-82C2-EE2BCE60EDC4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BC6D-BB8B-4C6C-83F4-996C10E1D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03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0A8-C69D-4F77-82C2-EE2BCE60EDC4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BC6D-BB8B-4C6C-83F4-996C10E1D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1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0A8-C69D-4F77-82C2-EE2BCE60EDC4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BC6D-BB8B-4C6C-83F4-996C10E1D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293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0A8-C69D-4F77-82C2-EE2BCE60EDC4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BC6D-BB8B-4C6C-83F4-996C10E1D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6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0A8-C69D-4F77-82C2-EE2BCE60EDC4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BC6D-BB8B-4C6C-83F4-996C10E1D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66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E40A8-C69D-4F77-82C2-EE2BCE60EDC4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5BC6D-BB8B-4C6C-83F4-996C10E1D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22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alexlarin.net/ege17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ge.yandex.ru/mathematics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ge.yandex.ru/mathematics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tege.info/ege-po-matematike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alleng.ru/edu/math3.htm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academyege.ru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ge-online-test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vuzopedia.ru/ege/p/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asyen.ru/load/math/ege/43-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athege.ru/or/ege/Mai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e.edu.ru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&#1077;&#1075;&#1101;-&#1083;&#1077;&#1075;&#1082;&#1086;.&#1088;&#1092;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ath-ege.sdamgia.ru/?redir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ath-ege.sdamgia.ru/?redir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neznaika.pro/ege/math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xamer.ru/ege_po_matematike/2017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0571" y="319314"/>
            <a:ext cx="9633858" cy="383177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Интернет ресурсы в подготовке школьников к итоговой аттестации по математике (ЕГЭ).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62170" y="4296228"/>
            <a:ext cx="4905829" cy="191588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88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1876" y="0"/>
            <a:ext cx="10146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ALEXLARIN.NET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0" y="584775"/>
            <a:ext cx="9713042" cy="617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8078" y="0"/>
            <a:ext cx="10235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Яндекс ЕГЭ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4271" y="666933"/>
            <a:ext cx="8981767" cy="614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9085" y="0"/>
            <a:ext cx="102648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Яндекс ЕГЭ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394" y="584775"/>
            <a:ext cx="6784258" cy="618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3329" y="0"/>
            <a:ext cx="10338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http://www.ctege.info/ege-po-matematike/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8890" y="584775"/>
            <a:ext cx="6666270" cy="619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4257" y="120134"/>
            <a:ext cx="10352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http://www.alleng.ru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5341" y="698090"/>
            <a:ext cx="7402288" cy="615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5143" y="0"/>
            <a:ext cx="10341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ИНФОРМАЦИОННЫЙ ПОРТАЛ ДЛЯ ПОДГОТОВКИ К ЕГЭ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Онлайн тесты по официальным примерам из курса ЕГЭ за 2016 — 2017 гг.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2058" y="830997"/>
            <a:ext cx="7723415" cy="594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8686" y="-97971"/>
            <a:ext cx="10330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ЕГЭ Онлайн Тест (математика)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5704" y="704908"/>
            <a:ext cx="7976506" cy="60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8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714" y="104094"/>
            <a:ext cx="4005885" cy="7994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2571" y="944812"/>
            <a:ext cx="8338457" cy="59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501" y="152400"/>
            <a:ext cx="4165384" cy="9905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7743" y="1225380"/>
            <a:ext cx="6683828" cy="554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0" y="0"/>
            <a:ext cx="10276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Открытый банк заданий по математике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53" t="6136" r="14490" b="33782"/>
          <a:stretch/>
        </p:blipFill>
        <p:spPr>
          <a:xfrm>
            <a:off x="1861457" y="696686"/>
            <a:ext cx="9448800" cy="600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71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5123" y="678426"/>
            <a:ext cx="9763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http://www.ege.edu.ru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82883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</a:t>
            </a: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ПОРТАЛ</a:t>
            </a: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ГОСУДАРСТВЕННОГО</a:t>
            </a: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57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8055" y="0"/>
            <a:ext cx="105809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Подготовка к ЕГЭ по математике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5602" y="740153"/>
            <a:ext cx="7141028" cy="603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6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5123" y="353961"/>
            <a:ext cx="10913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http://fipi.ru/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828836"/>
            <a:ext cx="69956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НАУЧНОЕ УЧРЕЖДЕНИЕ</a:t>
            </a: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«Федеральный институт педагогических измерений»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4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2478" y="796413"/>
            <a:ext cx="8663448" cy="6061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1113" y="25881"/>
            <a:ext cx="5889804" cy="66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2323" y="191729"/>
            <a:ext cx="9976054" cy="666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937" y="274228"/>
            <a:ext cx="9334500" cy="1000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3204" y="1592826"/>
            <a:ext cx="8515965" cy="480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0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797" y="156388"/>
            <a:ext cx="9333785" cy="9998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4953" y="1354276"/>
            <a:ext cx="3923071" cy="537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309405"/>
            <a:ext cx="104271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https://neznaika.pro/ege/math/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8296" y="1022668"/>
            <a:ext cx="9740081" cy="568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4045" y="0"/>
            <a:ext cx="7861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Все для самостоятельной подготовки к ЕГЭ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45"/>
          <a:stretch/>
        </p:blipFill>
        <p:spPr>
          <a:xfrm>
            <a:off x="1415846" y="719805"/>
            <a:ext cx="10146163" cy="613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101</Words>
  <Application>Microsoft Office PowerPoint</Application>
  <PresentationFormat>Широкоэкранный</PresentationFormat>
  <Paragraphs>27</Paragraphs>
  <Slides>20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Monotype Corsiva</vt:lpstr>
      <vt:lpstr>Times New Roman</vt:lpstr>
      <vt:lpstr>Тема Office</vt:lpstr>
      <vt:lpstr>Интернет ресурсы в подготовке школьников к итоговой аттестации по математике (ЕГЭ).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 ресурсы в подготовке школьников к итоговой аттестации по математике (ЕГЭ).</dc:title>
  <dc:creator>adgf</dc:creator>
  <cp:lastModifiedBy>adgf</cp:lastModifiedBy>
  <cp:revision>21</cp:revision>
  <dcterms:created xsi:type="dcterms:W3CDTF">2017-01-14T07:46:36Z</dcterms:created>
  <dcterms:modified xsi:type="dcterms:W3CDTF">2018-02-11T14:05:39Z</dcterms:modified>
</cp:coreProperties>
</file>